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73" r:id="rId3"/>
    <p:sldId id="276" r:id="rId4"/>
    <p:sldId id="277" r:id="rId5"/>
    <p:sldId id="278" r:id="rId6"/>
    <p:sldId id="274" r:id="rId7"/>
    <p:sldId id="279" r:id="rId8"/>
    <p:sldId id="275" r:id="rId9"/>
    <p:sldId id="280" r:id="rId10"/>
    <p:sldId id="281" r:id="rId11"/>
    <p:sldId id="258" r:id="rId12"/>
    <p:sldId id="27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6F5A"/>
    <a:srgbClr val="E78A78"/>
    <a:srgbClr val="A46F45"/>
    <a:srgbClr val="E88977"/>
    <a:srgbClr val="FFFFFF"/>
    <a:srgbClr val="CD7158"/>
    <a:srgbClr val="C96E5C"/>
    <a:srgbClr val="EE7338"/>
    <a:srgbClr val="2827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281994-8209-44AF-916D-B982AB5ED475}" v="22" dt="2023-06-28T19:57:42.4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4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dászi Marianna" userId="a07e6228-0f45-4bce-8ab3-7591dd5e4ebc" providerId="ADAL" clId="{6E281994-8209-44AF-916D-B982AB5ED475}"/>
    <pc:docChg chg="undo custSel addSld delSld modSld sldOrd">
      <pc:chgData name="Vadászi Marianna" userId="a07e6228-0f45-4bce-8ab3-7591dd5e4ebc" providerId="ADAL" clId="{6E281994-8209-44AF-916D-B982AB5ED475}" dt="2023-06-28T19:57:42.499" v="330" actId="20577"/>
      <pc:docMkLst>
        <pc:docMk/>
      </pc:docMkLst>
      <pc:sldChg chg="add del">
        <pc:chgData name="Vadászi Marianna" userId="a07e6228-0f45-4bce-8ab3-7591dd5e4ebc" providerId="ADAL" clId="{6E281994-8209-44AF-916D-B982AB5ED475}" dt="2023-06-28T19:56:00.617" v="329" actId="47"/>
        <pc:sldMkLst>
          <pc:docMk/>
          <pc:sldMk cId="1414941699" sldId="257"/>
        </pc:sldMkLst>
      </pc:sldChg>
      <pc:sldChg chg="addSp delSp modSp add del mod addAnim">
        <pc:chgData name="Vadászi Marianna" userId="a07e6228-0f45-4bce-8ab3-7591dd5e4ebc" providerId="ADAL" clId="{6E281994-8209-44AF-916D-B982AB5ED475}" dt="2023-06-28T19:57:42.499" v="330" actId="20577"/>
        <pc:sldMkLst>
          <pc:docMk/>
          <pc:sldMk cId="3890017653" sldId="258"/>
        </pc:sldMkLst>
        <pc:spChg chg="mod">
          <ac:chgData name="Vadászi Marianna" userId="a07e6228-0f45-4bce-8ab3-7591dd5e4ebc" providerId="ADAL" clId="{6E281994-8209-44AF-916D-B982AB5ED475}" dt="2023-06-28T19:57:42.499" v="330" actId="20577"/>
          <ac:spMkLst>
            <pc:docMk/>
            <pc:sldMk cId="3890017653" sldId="258"/>
            <ac:spMk id="2" creationId="{1AD0114B-0368-1F4A-48BC-E83EDAF48154}"/>
          </ac:spMkLst>
        </pc:spChg>
        <pc:spChg chg="mod">
          <ac:chgData name="Vadászi Marianna" userId="a07e6228-0f45-4bce-8ab3-7591dd5e4ebc" providerId="ADAL" clId="{6E281994-8209-44AF-916D-B982AB5ED475}" dt="2023-06-28T19:55:27.102" v="324" actId="962"/>
          <ac:spMkLst>
            <pc:docMk/>
            <pc:sldMk cId="3890017653" sldId="258"/>
            <ac:spMk id="3" creationId="{E0AF4C41-E3F8-5785-E027-550948FD289C}"/>
          </ac:spMkLst>
        </pc:spChg>
        <pc:spChg chg="del">
          <ac:chgData name="Vadászi Marianna" userId="a07e6228-0f45-4bce-8ab3-7591dd5e4ebc" providerId="ADAL" clId="{6E281994-8209-44AF-916D-B982AB5ED475}" dt="2023-06-28T19:54:58.557" v="320" actId="26606"/>
          <ac:spMkLst>
            <pc:docMk/>
            <pc:sldMk cId="3890017653" sldId="258"/>
            <ac:spMk id="20" creationId="{A9286AD2-18A9-4868-A4E3-7A2097A20810}"/>
          </ac:spMkLst>
        </pc:spChg>
        <pc:spChg chg="add">
          <ac:chgData name="Vadászi Marianna" userId="a07e6228-0f45-4bce-8ab3-7591dd5e4ebc" providerId="ADAL" clId="{6E281994-8209-44AF-916D-B982AB5ED475}" dt="2023-06-28T19:54:58.557" v="320" actId="26606"/>
          <ac:spMkLst>
            <pc:docMk/>
            <pc:sldMk cId="3890017653" sldId="258"/>
            <ac:spMk id="27" creationId="{A9286AD2-18A9-4868-A4E3-7A2097A20810}"/>
          </ac:spMkLst>
        </pc:spChg>
        <pc:picChg chg="del">
          <ac:chgData name="Vadászi Marianna" userId="a07e6228-0f45-4bce-8ab3-7591dd5e4ebc" providerId="ADAL" clId="{6E281994-8209-44AF-916D-B982AB5ED475}" dt="2023-06-28T19:54:31.281" v="313" actId="478"/>
          <ac:picMkLst>
            <pc:docMk/>
            <pc:sldMk cId="3890017653" sldId="258"/>
            <ac:picMk id="4" creationId="{AE2F0F71-C8A8-6F79-7A0A-A7EAE1832B59}"/>
          </ac:picMkLst>
        </pc:picChg>
        <pc:picChg chg="add del mod">
          <ac:chgData name="Vadászi Marianna" userId="a07e6228-0f45-4bce-8ab3-7591dd5e4ebc" providerId="ADAL" clId="{6E281994-8209-44AF-916D-B982AB5ED475}" dt="2023-06-28T19:54:29.463" v="312" actId="478"/>
          <ac:picMkLst>
            <pc:docMk/>
            <pc:sldMk cId="3890017653" sldId="258"/>
            <ac:picMk id="5" creationId="{522B2DCA-6001-73B2-3013-8DF8E11C3249}"/>
          </ac:picMkLst>
        </pc:picChg>
        <pc:picChg chg="add mod modCrop">
          <ac:chgData name="Vadászi Marianna" userId="a07e6228-0f45-4bce-8ab3-7591dd5e4ebc" providerId="ADAL" clId="{6E281994-8209-44AF-916D-B982AB5ED475}" dt="2023-06-28T19:55:27.102" v="323" actId="27614"/>
          <ac:picMkLst>
            <pc:docMk/>
            <pc:sldMk cId="3890017653" sldId="258"/>
            <ac:picMk id="6" creationId="{DFA1561B-FBAA-20AA-D58B-EB00B5853BD1}"/>
          </ac:picMkLst>
        </pc:picChg>
        <pc:cxnChg chg="del">
          <ac:chgData name="Vadászi Marianna" userId="a07e6228-0f45-4bce-8ab3-7591dd5e4ebc" providerId="ADAL" clId="{6E281994-8209-44AF-916D-B982AB5ED475}" dt="2023-06-28T19:54:58.557" v="320" actId="26606"/>
          <ac:cxnSpMkLst>
            <pc:docMk/>
            <pc:sldMk cId="3890017653" sldId="258"/>
            <ac:cxnSpMk id="22" creationId="{E7A7CD63-7EC3-44F3-95D0-595C4019FF24}"/>
          </ac:cxnSpMkLst>
        </pc:cxnChg>
        <pc:cxnChg chg="add">
          <ac:chgData name="Vadászi Marianna" userId="a07e6228-0f45-4bce-8ab3-7591dd5e4ebc" providerId="ADAL" clId="{6E281994-8209-44AF-916D-B982AB5ED475}" dt="2023-06-28T19:54:58.557" v="320" actId="26606"/>
          <ac:cxnSpMkLst>
            <pc:docMk/>
            <pc:sldMk cId="3890017653" sldId="258"/>
            <ac:cxnSpMk id="29" creationId="{E7A7CD63-7EC3-44F3-95D0-595C4019FF24}"/>
          </ac:cxnSpMkLst>
        </pc:cxnChg>
      </pc:sldChg>
      <pc:sldChg chg="add del">
        <pc:chgData name="Vadászi Marianna" userId="a07e6228-0f45-4bce-8ab3-7591dd5e4ebc" providerId="ADAL" clId="{6E281994-8209-44AF-916D-B982AB5ED475}" dt="2023-06-28T19:56:00.617" v="329" actId="47"/>
        <pc:sldMkLst>
          <pc:docMk/>
          <pc:sldMk cId="265193390" sldId="259"/>
        </pc:sldMkLst>
      </pc:sldChg>
      <pc:sldChg chg="add del">
        <pc:chgData name="Vadászi Marianna" userId="a07e6228-0f45-4bce-8ab3-7591dd5e4ebc" providerId="ADAL" clId="{6E281994-8209-44AF-916D-B982AB5ED475}" dt="2023-06-28T19:56:00.617" v="329" actId="47"/>
        <pc:sldMkLst>
          <pc:docMk/>
          <pc:sldMk cId="3659100802" sldId="260"/>
        </pc:sldMkLst>
      </pc:sldChg>
      <pc:sldChg chg="add del">
        <pc:chgData name="Vadászi Marianna" userId="a07e6228-0f45-4bce-8ab3-7591dd5e4ebc" providerId="ADAL" clId="{6E281994-8209-44AF-916D-B982AB5ED475}" dt="2023-06-28T19:56:00.617" v="329" actId="47"/>
        <pc:sldMkLst>
          <pc:docMk/>
          <pc:sldMk cId="1361182678" sldId="261"/>
        </pc:sldMkLst>
      </pc:sldChg>
      <pc:sldChg chg="add del">
        <pc:chgData name="Vadászi Marianna" userId="a07e6228-0f45-4bce-8ab3-7591dd5e4ebc" providerId="ADAL" clId="{6E281994-8209-44AF-916D-B982AB5ED475}" dt="2023-06-28T19:56:00.617" v="329" actId="47"/>
        <pc:sldMkLst>
          <pc:docMk/>
          <pc:sldMk cId="1190436157" sldId="262"/>
        </pc:sldMkLst>
      </pc:sldChg>
      <pc:sldChg chg="add del">
        <pc:chgData name="Vadászi Marianna" userId="a07e6228-0f45-4bce-8ab3-7591dd5e4ebc" providerId="ADAL" clId="{6E281994-8209-44AF-916D-B982AB5ED475}" dt="2023-06-28T19:56:00.617" v="329" actId="47"/>
        <pc:sldMkLst>
          <pc:docMk/>
          <pc:sldMk cId="4083696549" sldId="263"/>
        </pc:sldMkLst>
      </pc:sldChg>
      <pc:sldChg chg="add del">
        <pc:chgData name="Vadászi Marianna" userId="a07e6228-0f45-4bce-8ab3-7591dd5e4ebc" providerId="ADAL" clId="{6E281994-8209-44AF-916D-B982AB5ED475}" dt="2023-06-28T19:56:00.617" v="329" actId="47"/>
        <pc:sldMkLst>
          <pc:docMk/>
          <pc:sldMk cId="2884379502" sldId="264"/>
        </pc:sldMkLst>
      </pc:sldChg>
      <pc:sldChg chg="add del">
        <pc:chgData name="Vadászi Marianna" userId="a07e6228-0f45-4bce-8ab3-7591dd5e4ebc" providerId="ADAL" clId="{6E281994-8209-44AF-916D-B982AB5ED475}" dt="2023-06-28T19:56:00.617" v="329" actId="47"/>
        <pc:sldMkLst>
          <pc:docMk/>
          <pc:sldMk cId="1065406141" sldId="266"/>
        </pc:sldMkLst>
      </pc:sldChg>
      <pc:sldChg chg="add del">
        <pc:chgData name="Vadászi Marianna" userId="a07e6228-0f45-4bce-8ab3-7591dd5e4ebc" providerId="ADAL" clId="{6E281994-8209-44AF-916D-B982AB5ED475}" dt="2023-06-28T19:56:00.617" v="329" actId="47"/>
        <pc:sldMkLst>
          <pc:docMk/>
          <pc:sldMk cId="2947231935" sldId="267"/>
        </pc:sldMkLst>
      </pc:sldChg>
      <pc:sldChg chg="add del">
        <pc:chgData name="Vadászi Marianna" userId="a07e6228-0f45-4bce-8ab3-7591dd5e4ebc" providerId="ADAL" clId="{6E281994-8209-44AF-916D-B982AB5ED475}" dt="2023-06-28T19:56:00.617" v="329" actId="47"/>
        <pc:sldMkLst>
          <pc:docMk/>
          <pc:sldMk cId="4065659384" sldId="268"/>
        </pc:sldMkLst>
      </pc:sldChg>
      <pc:sldChg chg="add del">
        <pc:chgData name="Vadászi Marianna" userId="a07e6228-0f45-4bce-8ab3-7591dd5e4ebc" providerId="ADAL" clId="{6E281994-8209-44AF-916D-B982AB5ED475}" dt="2023-06-28T19:56:00.617" v="329" actId="47"/>
        <pc:sldMkLst>
          <pc:docMk/>
          <pc:sldMk cId="62996375" sldId="269"/>
        </pc:sldMkLst>
      </pc:sldChg>
      <pc:sldChg chg="add del">
        <pc:chgData name="Vadászi Marianna" userId="a07e6228-0f45-4bce-8ab3-7591dd5e4ebc" providerId="ADAL" clId="{6E281994-8209-44AF-916D-B982AB5ED475}" dt="2023-06-28T19:56:00.617" v="329" actId="47"/>
        <pc:sldMkLst>
          <pc:docMk/>
          <pc:sldMk cId="1947015932" sldId="270"/>
        </pc:sldMkLst>
      </pc:sldChg>
      <pc:sldChg chg="add del">
        <pc:chgData name="Vadászi Marianna" userId="a07e6228-0f45-4bce-8ab3-7591dd5e4ebc" providerId="ADAL" clId="{6E281994-8209-44AF-916D-B982AB5ED475}" dt="2023-06-28T19:56:00.617" v="329" actId="47"/>
        <pc:sldMkLst>
          <pc:docMk/>
          <pc:sldMk cId="849787404" sldId="271"/>
        </pc:sldMkLst>
      </pc:sldChg>
      <pc:sldChg chg="addSp modSp mod">
        <pc:chgData name="Vadászi Marianna" userId="a07e6228-0f45-4bce-8ab3-7591dd5e4ebc" providerId="ADAL" clId="{6E281994-8209-44AF-916D-B982AB5ED475}" dt="2023-06-28T19:42:01.488" v="24" actId="27636"/>
        <pc:sldMkLst>
          <pc:docMk/>
          <pc:sldMk cId="121314794" sldId="274"/>
        </pc:sldMkLst>
        <pc:spChg chg="mod">
          <ac:chgData name="Vadászi Marianna" userId="a07e6228-0f45-4bce-8ab3-7591dd5e4ebc" providerId="ADAL" clId="{6E281994-8209-44AF-916D-B982AB5ED475}" dt="2023-06-28T19:40:13.385" v="5" actId="27636"/>
          <ac:spMkLst>
            <pc:docMk/>
            <pc:sldMk cId="121314794" sldId="274"/>
            <ac:spMk id="2" creationId="{B6A6338C-48B9-D376-6FC5-49C9F37E8053}"/>
          </ac:spMkLst>
        </pc:spChg>
        <pc:spChg chg="mod">
          <ac:chgData name="Vadászi Marianna" userId="a07e6228-0f45-4bce-8ab3-7591dd5e4ebc" providerId="ADAL" clId="{6E281994-8209-44AF-916D-B982AB5ED475}" dt="2023-06-28T19:42:01.488" v="24" actId="27636"/>
          <ac:spMkLst>
            <pc:docMk/>
            <pc:sldMk cId="121314794" sldId="274"/>
            <ac:spMk id="3" creationId="{1317EC00-10D5-3210-0186-E7843C89355E}"/>
          </ac:spMkLst>
        </pc:spChg>
        <pc:picChg chg="add mod">
          <ac:chgData name="Vadászi Marianna" userId="a07e6228-0f45-4bce-8ab3-7591dd5e4ebc" providerId="ADAL" clId="{6E281994-8209-44AF-916D-B982AB5ED475}" dt="2023-06-28T19:40:19.753" v="6" actId="1076"/>
          <ac:picMkLst>
            <pc:docMk/>
            <pc:sldMk cId="121314794" sldId="274"/>
            <ac:picMk id="4" creationId="{3CA37CD6-D1D4-3DFE-321A-CA27167C0F02}"/>
          </ac:picMkLst>
        </pc:picChg>
      </pc:sldChg>
      <pc:sldChg chg="addSp delSp modSp mod ord">
        <pc:chgData name="Vadászi Marianna" userId="a07e6228-0f45-4bce-8ab3-7591dd5e4ebc" providerId="ADAL" clId="{6E281994-8209-44AF-916D-B982AB5ED475}" dt="2023-06-28T19:45:55.209" v="212" actId="5793"/>
        <pc:sldMkLst>
          <pc:docMk/>
          <pc:sldMk cId="524125115" sldId="275"/>
        </pc:sldMkLst>
        <pc:spChg chg="mod">
          <ac:chgData name="Vadászi Marianna" userId="a07e6228-0f45-4bce-8ab3-7591dd5e4ebc" providerId="ADAL" clId="{6E281994-8209-44AF-916D-B982AB5ED475}" dt="2023-06-28T19:44:53.448" v="170" actId="14100"/>
          <ac:spMkLst>
            <pc:docMk/>
            <pc:sldMk cId="524125115" sldId="275"/>
            <ac:spMk id="2" creationId="{B6A6338C-48B9-D376-6FC5-49C9F37E8053}"/>
          </ac:spMkLst>
        </pc:spChg>
        <pc:spChg chg="mod">
          <ac:chgData name="Vadászi Marianna" userId="a07e6228-0f45-4bce-8ab3-7591dd5e4ebc" providerId="ADAL" clId="{6E281994-8209-44AF-916D-B982AB5ED475}" dt="2023-06-28T19:45:55.209" v="212" actId="5793"/>
          <ac:spMkLst>
            <pc:docMk/>
            <pc:sldMk cId="524125115" sldId="275"/>
            <ac:spMk id="3" creationId="{1317EC00-10D5-3210-0186-E7843C89355E}"/>
          </ac:spMkLst>
        </pc:spChg>
        <pc:picChg chg="del">
          <ac:chgData name="Vadászi Marianna" userId="a07e6228-0f45-4bce-8ab3-7591dd5e4ebc" providerId="ADAL" clId="{6E281994-8209-44AF-916D-B982AB5ED475}" dt="2023-06-28T19:40:02.423" v="0" actId="21"/>
          <ac:picMkLst>
            <pc:docMk/>
            <pc:sldMk cId="524125115" sldId="275"/>
            <ac:picMk id="4" creationId="{2E2AD41E-E9D2-6D62-07AC-57FB33489010}"/>
          </ac:picMkLst>
        </pc:picChg>
        <pc:picChg chg="add mod">
          <ac:chgData name="Vadászi Marianna" userId="a07e6228-0f45-4bce-8ab3-7591dd5e4ebc" providerId="ADAL" clId="{6E281994-8209-44AF-916D-B982AB5ED475}" dt="2023-06-28T19:44:50.366" v="169" actId="1076"/>
          <ac:picMkLst>
            <pc:docMk/>
            <pc:sldMk cId="524125115" sldId="275"/>
            <ac:picMk id="2050" creationId="{FE5371EB-7A14-350F-DA39-28421CD11EB1}"/>
          </ac:picMkLst>
        </pc:picChg>
      </pc:sldChg>
      <pc:sldChg chg="addSp delSp modSp add mod">
        <pc:chgData name="Vadászi Marianna" userId="a07e6228-0f45-4bce-8ab3-7591dd5e4ebc" providerId="ADAL" clId="{6E281994-8209-44AF-916D-B982AB5ED475}" dt="2023-06-28T19:44:05.800" v="159" actId="14100"/>
        <pc:sldMkLst>
          <pc:docMk/>
          <pc:sldMk cId="1556208337" sldId="279"/>
        </pc:sldMkLst>
        <pc:spChg chg="mod">
          <ac:chgData name="Vadászi Marianna" userId="a07e6228-0f45-4bce-8ab3-7591dd5e4ebc" providerId="ADAL" clId="{6E281994-8209-44AF-916D-B982AB5ED475}" dt="2023-06-28T19:42:11.643" v="27" actId="404"/>
          <ac:spMkLst>
            <pc:docMk/>
            <pc:sldMk cId="1556208337" sldId="279"/>
            <ac:spMk id="2" creationId="{B6A6338C-48B9-D376-6FC5-49C9F37E8053}"/>
          </ac:spMkLst>
        </pc:spChg>
        <pc:spChg chg="mod">
          <ac:chgData name="Vadászi Marianna" userId="a07e6228-0f45-4bce-8ab3-7591dd5e4ebc" providerId="ADAL" clId="{6E281994-8209-44AF-916D-B982AB5ED475}" dt="2023-06-28T19:43:57.054" v="154" actId="14100"/>
          <ac:spMkLst>
            <pc:docMk/>
            <pc:sldMk cId="1556208337" sldId="279"/>
            <ac:spMk id="3" creationId="{1317EC00-10D5-3210-0186-E7843C89355E}"/>
          </ac:spMkLst>
        </pc:spChg>
        <pc:picChg chg="del">
          <ac:chgData name="Vadászi Marianna" userId="a07e6228-0f45-4bce-8ab3-7591dd5e4ebc" providerId="ADAL" clId="{6E281994-8209-44AF-916D-B982AB5ED475}" dt="2023-06-28T19:40:48.397" v="8" actId="478"/>
          <ac:picMkLst>
            <pc:docMk/>
            <pc:sldMk cId="1556208337" sldId="279"/>
            <ac:picMk id="4" creationId="{3CA37CD6-D1D4-3DFE-321A-CA27167C0F02}"/>
          </ac:picMkLst>
        </pc:picChg>
        <pc:picChg chg="add mod">
          <ac:chgData name="Vadászi Marianna" userId="a07e6228-0f45-4bce-8ab3-7591dd5e4ebc" providerId="ADAL" clId="{6E281994-8209-44AF-916D-B982AB5ED475}" dt="2023-06-28T19:44:05.800" v="159" actId="14100"/>
          <ac:picMkLst>
            <pc:docMk/>
            <pc:sldMk cId="1556208337" sldId="279"/>
            <ac:picMk id="6" creationId="{CFCDCFA5-7F47-AA8E-413B-FE009CEB43FE}"/>
          </ac:picMkLst>
        </pc:picChg>
        <pc:picChg chg="add mod">
          <ac:chgData name="Vadászi Marianna" userId="a07e6228-0f45-4bce-8ab3-7591dd5e4ebc" providerId="ADAL" clId="{6E281994-8209-44AF-916D-B982AB5ED475}" dt="2023-06-28T19:40:58.445" v="11" actId="1076"/>
          <ac:picMkLst>
            <pc:docMk/>
            <pc:sldMk cId="1556208337" sldId="279"/>
            <ac:picMk id="1026" creationId="{5221DFDB-4C26-3140-8C44-66F2FDB9667E}"/>
          </ac:picMkLst>
        </pc:picChg>
      </pc:sldChg>
      <pc:sldChg chg="addSp delSp modSp add mod">
        <pc:chgData name="Vadászi Marianna" userId="a07e6228-0f45-4bce-8ab3-7591dd5e4ebc" providerId="ADAL" clId="{6E281994-8209-44AF-916D-B982AB5ED475}" dt="2023-06-28T19:48:59.376" v="302" actId="1076"/>
        <pc:sldMkLst>
          <pc:docMk/>
          <pc:sldMk cId="459780667" sldId="280"/>
        </pc:sldMkLst>
        <pc:spChg chg="mod">
          <ac:chgData name="Vadászi Marianna" userId="a07e6228-0f45-4bce-8ab3-7591dd5e4ebc" providerId="ADAL" clId="{6E281994-8209-44AF-916D-B982AB5ED475}" dt="2023-06-28T19:47:24.284" v="220" actId="27636"/>
          <ac:spMkLst>
            <pc:docMk/>
            <pc:sldMk cId="459780667" sldId="280"/>
            <ac:spMk id="3" creationId="{1317EC00-10D5-3210-0186-E7843C89355E}"/>
          </ac:spMkLst>
        </pc:spChg>
        <pc:spChg chg="add mod">
          <ac:chgData name="Vadászi Marianna" userId="a07e6228-0f45-4bce-8ab3-7591dd5e4ebc" providerId="ADAL" clId="{6E281994-8209-44AF-916D-B982AB5ED475}" dt="2023-06-28T19:48:59.376" v="302" actId="1076"/>
          <ac:spMkLst>
            <pc:docMk/>
            <pc:sldMk cId="459780667" sldId="280"/>
            <ac:spMk id="4" creationId="{5D85D8C0-4D20-3F9B-2759-B809C9F6A9AF}"/>
          </ac:spMkLst>
        </pc:spChg>
        <pc:picChg chg="del">
          <ac:chgData name="Vadászi Marianna" userId="a07e6228-0f45-4bce-8ab3-7591dd5e4ebc" providerId="ADAL" clId="{6E281994-8209-44AF-916D-B982AB5ED475}" dt="2023-06-28T19:45:28.412" v="177" actId="478"/>
          <ac:picMkLst>
            <pc:docMk/>
            <pc:sldMk cId="459780667" sldId="280"/>
            <ac:picMk id="2050" creationId="{FE5371EB-7A14-350F-DA39-28421CD11EB1}"/>
          </ac:picMkLst>
        </pc:picChg>
      </pc:sldChg>
      <pc:sldChg chg="add">
        <pc:chgData name="Vadászi Marianna" userId="a07e6228-0f45-4bce-8ab3-7591dd5e4ebc" providerId="ADAL" clId="{6E281994-8209-44AF-916D-B982AB5ED475}" dt="2023-06-28T19:51:25.929" v="311" actId="2890"/>
        <pc:sldMkLst>
          <pc:docMk/>
          <pc:sldMk cId="2254653910" sldId="28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6/28/2023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020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6/28/2023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841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6/28/2023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358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6/28/2023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945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6/28/2023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372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6/28/2023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235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6/28/2023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372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6/28/2023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6/28/2023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018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6/28/2023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076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6/28/2023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914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6/28/2023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6905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79" r:id="rId2"/>
    <p:sldLayoutId id="2147483678" r:id="rId3"/>
    <p:sldLayoutId id="2147483677" r:id="rId4"/>
    <p:sldLayoutId id="2147483676" r:id="rId5"/>
    <p:sldLayoutId id="2147483675" r:id="rId6"/>
    <p:sldLayoutId id="2147483674" r:id="rId7"/>
    <p:sldLayoutId id="2147483673" r:id="rId8"/>
    <p:sldLayoutId id="2147483672" r:id="rId9"/>
    <p:sldLayoutId id="2147483671" r:id="rId10"/>
    <p:sldLayoutId id="214748367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F452A527-3631-41ED-858D-3777A7D14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1AD0114B-0368-1F4A-48BC-E83EDAF481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13970" y="622839"/>
            <a:ext cx="4951287" cy="2570489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vízkutatás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története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Magyarországon</a:t>
            </a:r>
            <a:br>
              <a:rPr lang="hu-H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E0AF4C41-E3F8-5785-E027-550948FD28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13971" y="3664673"/>
            <a:ext cx="4829101" cy="785290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Vadászi Marianna</a:t>
            </a:r>
            <a:endParaRPr lang="hu-HU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Bitay Endre</a:t>
            </a:r>
            <a:endParaRPr lang="hu-HU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D72C176C-713F-1EAB-09CC-9DF978CCC9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1606" y="4996546"/>
            <a:ext cx="3440601" cy="1238615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29659B6C-7245-E1A4-DC99-BAEE8A0B62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5053" y="4866200"/>
            <a:ext cx="1121650" cy="1415332"/>
          </a:xfrm>
          <a:prstGeom prst="rect">
            <a:avLst/>
          </a:prstGeom>
        </p:spPr>
      </p:pic>
      <p:pic>
        <p:nvPicPr>
          <p:cNvPr id="14" name="Tartalom helye 4" descr="A képen kültéri, füst, levegő, rakéta látható&#10;&#10;Automatikusan generált leírás">
            <a:extLst>
              <a:ext uri="{FF2B5EF4-FFF2-40B4-BE49-F238E27FC236}">
                <a16:creationId xmlns:a16="http://schemas.microsoft.com/office/drawing/2014/main" id="{938637F8-620E-57EE-95A5-87955B0D4B9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500" r="7089" b="2"/>
          <a:stretch/>
        </p:blipFill>
        <p:spPr>
          <a:xfrm rot="5400000">
            <a:off x="463456" y="166632"/>
            <a:ext cx="5806052" cy="6185212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05053" y="4486001"/>
            <a:ext cx="43891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1672A3B1-8EDA-4659-B988-1CE1EBCB0D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Alcím 2">
            <a:extLst>
              <a:ext uri="{FF2B5EF4-FFF2-40B4-BE49-F238E27FC236}">
                <a16:creationId xmlns:a16="http://schemas.microsoft.com/office/drawing/2014/main" id="{59986CF4-E28D-0628-4693-A8B42C193CCF}"/>
              </a:ext>
            </a:extLst>
          </p:cNvPr>
          <p:cNvSpPr txBox="1">
            <a:spLocks/>
          </p:cNvSpPr>
          <p:nvPr/>
        </p:nvSpPr>
        <p:spPr>
          <a:xfrm>
            <a:off x="8016536" y="6400799"/>
            <a:ext cx="4175462" cy="382023"/>
          </a:xfrm>
          <a:prstGeom prst="rect">
            <a:avLst/>
          </a:prstGeom>
          <a:solidFill>
            <a:srgbClr val="282728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hu-HU" sz="1900"/>
              <a:t>Resicabánya, 2023. 04. 01.</a:t>
            </a:r>
          </a:p>
        </p:txBody>
      </p:sp>
    </p:spTree>
    <p:extLst>
      <p:ext uri="{BB962C8B-B14F-4D97-AF65-F5344CB8AC3E}">
        <p14:creationId xmlns:p14="http://schemas.microsoft.com/office/powerpoint/2010/main" val="20313217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6A6338C-48B9-D376-6FC5-49C9F37E8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8116294" cy="1450757"/>
          </a:xfrm>
        </p:spPr>
        <p:txBody>
          <a:bodyPr>
            <a:normAutofit/>
          </a:bodyPr>
          <a:lstStyle/>
          <a:p>
            <a:r>
              <a:rPr lang="hu-HU" sz="4400" b="1" dirty="0"/>
              <a:t>Zsigmondy Vilmos utáni korszak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317EC00-10D5-3210-0186-E7843C893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4998720" cy="4088413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hu-HU" dirty="0"/>
              <a:t>A 80-as évek végén szaporodott ugyan hazánkban az évenkénti fúrások száma. A 90-es években azonban valóságos kútfúrási láz fogja el az Alföldieket.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dirty="0"/>
              <a:t> Halaváts Gyula kimutatása szerint 1890-ben 73, 1891-ben 122, 1892-ben pedig 182 helyen fúrtak artézi kutat az Alföldön.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dirty="0"/>
              <a:t>Az egyre növekvő kútszám indokolta, hogy a kivitelezés és a földtani értékelés munkája mérnök és geológus között fel legyen osztva. E munkamegosztás Zsigmondy Béla mérnök és Halaváts Gyula geológus között mondhatjuk mintaszerű volt – mind a kivitelezés, mind pedig a földtani, vízföldtani értékelés területén mindketten maradandót alkottak. 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5D85D8C0-4D20-3F9B-2759-B809C9F6A9AF}"/>
              </a:ext>
            </a:extLst>
          </p:cNvPr>
          <p:cNvSpPr txBox="1"/>
          <p:nvPr/>
        </p:nvSpPr>
        <p:spPr>
          <a:xfrm>
            <a:off x="7359588" y="2582746"/>
            <a:ext cx="332912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EE7338"/>
              </a:buClr>
              <a:buFont typeface="Wingdings" panose="05000000000000000000" pitchFamily="2" charset="2"/>
              <a:buChar char="§"/>
            </a:pPr>
            <a:r>
              <a:rPr lang="hu-HU" sz="2000" dirty="0"/>
              <a:t>A Soós család</a:t>
            </a:r>
          </a:p>
          <a:p>
            <a:pPr marL="285750" indent="-285750">
              <a:lnSpc>
                <a:spcPct val="150000"/>
              </a:lnSpc>
              <a:buClr>
                <a:srgbClr val="EE7338"/>
              </a:buClr>
              <a:buFont typeface="Wingdings" panose="05000000000000000000" pitchFamily="2" charset="2"/>
              <a:buChar char="§"/>
            </a:pPr>
            <a:r>
              <a:rPr lang="hu-HU" sz="2000" dirty="0"/>
              <a:t>A kútfúró </a:t>
            </a:r>
            <a:r>
              <a:rPr lang="hu-HU" sz="2000" dirty="0" err="1"/>
              <a:t>Almássyak</a:t>
            </a:r>
            <a:endParaRPr lang="hu-HU" sz="2000" dirty="0"/>
          </a:p>
          <a:p>
            <a:pPr marL="285750" indent="-285750">
              <a:lnSpc>
                <a:spcPct val="150000"/>
              </a:lnSpc>
              <a:buClr>
                <a:srgbClr val="EE7338"/>
              </a:buClr>
              <a:buFont typeface="Wingdings" panose="05000000000000000000" pitchFamily="2" charset="2"/>
              <a:buChar char="§"/>
            </a:pPr>
            <a:r>
              <a:rPr lang="hu-HU" sz="2000" dirty="0"/>
              <a:t>Baráth család</a:t>
            </a:r>
          </a:p>
          <a:p>
            <a:pPr marL="285750" indent="-285750">
              <a:lnSpc>
                <a:spcPct val="150000"/>
              </a:lnSpc>
              <a:buClr>
                <a:srgbClr val="EE7338"/>
              </a:buClr>
              <a:buFont typeface="Wingdings" panose="05000000000000000000" pitchFamily="2" charset="2"/>
              <a:buChar char="§"/>
            </a:pPr>
            <a:r>
              <a:rPr lang="hu-HU" sz="2000" dirty="0"/>
              <a:t>Bauer János</a:t>
            </a:r>
          </a:p>
          <a:p>
            <a:pPr marL="285750" indent="-285750">
              <a:lnSpc>
                <a:spcPct val="150000"/>
              </a:lnSpc>
              <a:buClr>
                <a:srgbClr val="EE7338"/>
              </a:buClr>
              <a:buFont typeface="Wingdings" panose="05000000000000000000" pitchFamily="2" charset="2"/>
              <a:buChar char="§"/>
            </a:pPr>
            <a:r>
              <a:rPr lang="hu-HU" sz="2000" dirty="0" err="1"/>
              <a:t>Prónay</a:t>
            </a:r>
            <a:r>
              <a:rPr lang="hu-HU" sz="2000" dirty="0"/>
              <a:t> család</a:t>
            </a:r>
          </a:p>
          <a:p>
            <a:pPr marL="285750" indent="-285750">
              <a:lnSpc>
                <a:spcPct val="150000"/>
              </a:lnSpc>
              <a:buClr>
                <a:srgbClr val="EE7338"/>
              </a:buClr>
              <a:buFont typeface="Wingdings" panose="05000000000000000000" pitchFamily="2" charset="2"/>
              <a:buChar char="§"/>
            </a:pPr>
            <a:r>
              <a:rPr lang="hu-HU" sz="2000" dirty="0" err="1"/>
              <a:t>Kapurnyik</a:t>
            </a:r>
            <a:r>
              <a:rPr lang="hu-HU" sz="2000" dirty="0"/>
              <a:t> János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54653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1AD0114B-0368-1F4A-48BC-E83EDAF481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639097"/>
            <a:ext cx="6253317" cy="3686015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hu-HU" sz="2600" dirty="0"/>
              <a:t>Az első világháború után új lendületet vesz a magyar vízkutató ipar. Bevezetésre kerülnek a jobb- </a:t>
            </a:r>
            <a:r>
              <a:rPr lang="hu-HU" sz="2600"/>
              <a:t>és balöblítéses </a:t>
            </a:r>
            <a:r>
              <a:rPr lang="hu-HU" sz="2600" dirty="0" err="1"/>
              <a:t>rotary</a:t>
            </a:r>
            <a:r>
              <a:rPr lang="hu-HU" sz="2600" dirty="0"/>
              <a:t> technológiák. </a:t>
            </a:r>
            <a:br>
              <a:rPr lang="hu-HU" sz="2600" dirty="0"/>
            </a:br>
            <a:br>
              <a:rPr lang="hu-HU" sz="2600" dirty="0"/>
            </a:br>
            <a:r>
              <a:rPr lang="hu-HU" sz="2600" dirty="0"/>
              <a:t>Több mint százezer új kút fúrásával a század közepére majdnem minden településen biztosított lesz az egészséges ivóvízellátás.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E0AF4C41-E3F8-5785-E027-550948FD28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672739"/>
            <a:ext cx="6269347" cy="1021498"/>
          </a:xfrm>
        </p:spPr>
        <p:txBody>
          <a:bodyPr>
            <a:normAutofit/>
          </a:bodyPr>
          <a:lstStyle/>
          <a:p>
            <a:r>
              <a:rPr lang="hu-H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Ártézi kút 1880-ból</a:t>
            </a:r>
          </a:p>
        </p:txBody>
      </p:sp>
      <p:pic>
        <p:nvPicPr>
          <p:cNvPr id="6" name="Kép 5" descr="A képen kültéri, fa, ég, növény látható&#10;&#10;Automatikusan generált leírás">
            <a:extLst>
              <a:ext uri="{FF2B5EF4-FFF2-40B4-BE49-F238E27FC236}">
                <a16:creationId xmlns:a16="http://schemas.microsoft.com/office/drawing/2014/main" id="{DFA1561B-FBAA-20AA-D58B-EB00B5853B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891" r="33416"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0017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90D0034-F768-41E7-85D4-F38C4DE85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901BB1A3-3404-36C2-4C9C-92FFD54C8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4786" y="516836"/>
            <a:ext cx="3100136" cy="1960234"/>
          </a:xfrm>
        </p:spPr>
        <p:txBody>
          <a:bodyPr>
            <a:normAutofit/>
          </a:bodyPr>
          <a:lstStyle/>
          <a:p>
            <a:r>
              <a:rPr lang="hu-HU" sz="4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Köszönöm a figyelmet! </a:t>
            </a:r>
          </a:p>
        </p:txBody>
      </p:sp>
      <p:pic>
        <p:nvPicPr>
          <p:cNvPr id="5" name="Tartalom helye 4" descr="A képen kültéri, füst, levegő, rakéta látható&#10;&#10;Automatikusan generált leírás">
            <a:extLst>
              <a:ext uri="{FF2B5EF4-FFF2-40B4-BE49-F238E27FC236}">
                <a16:creationId xmlns:a16="http://schemas.microsoft.com/office/drawing/2014/main" id="{663AE488-73F5-077A-58F1-80A1EC318F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500" r="7089" b="2"/>
          <a:stretch/>
        </p:blipFill>
        <p:spPr>
          <a:xfrm rot="5400000">
            <a:off x="626635" y="-626636"/>
            <a:ext cx="6858000" cy="811127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A0A5CF6-407C-4691-8122-49DF69D00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730145" y="2633962"/>
            <a:ext cx="292608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Kép 5">
            <a:extLst>
              <a:ext uri="{FF2B5EF4-FFF2-40B4-BE49-F238E27FC236}">
                <a16:creationId xmlns:a16="http://schemas.microsoft.com/office/drawing/2014/main" id="{51C068B3-38C4-E6A0-05DE-5324484E96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9600" y="3099991"/>
            <a:ext cx="1490508" cy="1880768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EBD972C3-CD44-5C8B-0C27-1589E7BBC8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4786" y="5446787"/>
            <a:ext cx="3312785" cy="1192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443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6A6338C-48B9-D376-6FC5-49C9F37E8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4400" b="1" dirty="0"/>
              <a:t>A vízkútfúrás története Zsigmondy Vilmosig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317EC00-10D5-3210-0186-E7843C893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4455622" cy="3760891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hu-HU" sz="2800" dirty="0"/>
              <a:t>1825 Ugod, Eszterházy grófi nemzetsége, Vadkertpuszta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sz="2800" dirty="0"/>
              <a:t>13,2 m mély, szénsavval, konyhasót és kevés jódot is tartalmazott, fürdő</a:t>
            </a:r>
          </a:p>
          <a:p>
            <a:pPr>
              <a:buFont typeface="Wingdings" panose="05000000000000000000" pitchFamily="2" charset="2"/>
              <a:buChar char="§"/>
            </a:pPr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8425682-EA77-649F-F910-A90EC776FD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9101" y="2167591"/>
            <a:ext cx="4628788" cy="3760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457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6A6338C-48B9-D376-6FC5-49C9F37E8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6996509" cy="1450757"/>
          </a:xfrm>
        </p:spPr>
        <p:txBody>
          <a:bodyPr>
            <a:normAutofit/>
          </a:bodyPr>
          <a:lstStyle/>
          <a:p>
            <a:r>
              <a:rPr lang="hu-HU" sz="4400" b="1" dirty="0"/>
              <a:t>A vízkútfúrás története Zsigmondy Vilmosig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317EC00-10D5-3210-0186-E7843C893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6259" y="2172033"/>
            <a:ext cx="5682654" cy="3760891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hu-HU" sz="2400" dirty="0" err="1"/>
              <a:t>Ugodi</a:t>
            </a:r>
            <a:r>
              <a:rPr lang="hu-HU" sz="2400" dirty="0"/>
              <a:t> kút kivitelezése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sz="2400" dirty="0"/>
              <a:t>A kút létesítése igen egyszerű eszközökkel történt merev vasrúdra erősített véső ejtegetésével történt a lemélyítés.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sz="2400" dirty="0"/>
              <a:t>Ejtegetés közben az aknában lévő munkások kisebb fogásokkal körbe forgatta a fúrórudazatot, így az 20-30 leejtés után az eredeti irányba fordult vissza.</a:t>
            </a:r>
          </a:p>
          <a:p>
            <a:pPr>
              <a:buFont typeface="Wingdings" panose="05000000000000000000" pitchFamily="2" charset="2"/>
              <a:buChar char="§"/>
            </a:pPr>
            <a:endParaRPr lang="hu-HU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3EAE8415-A14C-7E29-BDC7-F070CD22F2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4189" y="286603"/>
            <a:ext cx="4455622" cy="6080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118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6A6338C-48B9-D376-6FC5-49C9F37E8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6996509" cy="1450757"/>
          </a:xfrm>
        </p:spPr>
        <p:txBody>
          <a:bodyPr>
            <a:normAutofit/>
          </a:bodyPr>
          <a:lstStyle/>
          <a:p>
            <a:r>
              <a:rPr lang="hu-HU" sz="4400" b="1" dirty="0"/>
              <a:t>A vízkútfúrás története Zsigmondy Vilmosig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317EC00-10D5-3210-0186-E7843C893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295939"/>
            <a:ext cx="4455622" cy="357315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hu-HU" sz="2800" dirty="0"/>
              <a:t>A kútfúrás leírása</a:t>
            </a:r>
          </a:p>
          <a:p>
            <a:pPr>
              <a:buFont typeface="Wingdings" panose="05000000000000000000" pitchFamily="2" charset="2"/>
              <a:buChar char="§"/>
            </a:pPr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3E57AED5-1858-343B-1DDE-1DCE497858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5027" y="286603"/>
            <a:ext cx="4112846" cy="5597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569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6A6338C-48B9-D376-6FC5-49C9F37E8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9459884" cy="1450757"/>
          </a:xfrm>
        </p:spPr>
        <p:txBody>
          <a:bodyPr>
            <a:normAutofit/>
          </a:bodyPr>
          <a:lstStyle/>
          <a:p>
            <a:r>
              <a:rPr lang="hu-HU" sz="4400" b="1" dirty="0"/>
              <a:t>A vízkútfúrás története Zsigmondy Vilmosig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317EC00-10D5-3210-0186-E7843C893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4455622" cy="3760891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hu-HU" sz="2800" dirty="0"/>
              <a:t>Az </a:t>
            </a:r>
            <a:r>
              <a:rPr lang="hu-HU" sz="2800" dirty="0" err="1"/>
              <a:t>ugodi</a:t>
            </a:r>
            <a:r>
              <a:rPr lang="hu-HU" sz="2800" dirty="0"/>
              <a:t> kút újraélesztése</a:t>
            </a:r>
          </a:p>
          <a:p>
            <a:pPr>
              <a:buFont typeface="Wingdings" panose="05000000000000000000" pitchFamily="2" charset="2"/>
              <a:buChar char="§"/>
            </a:pPr>
            <a:endParaRPr lang="hu-HU" dirty="0"/>
          </a:p>
        </p:txBody>
      </p:sp>
      <p:pic>
        <p:nvPicPr>
          <p:cNvPr id="6" name="Kép 5" descr="A képen víz, tó, kültéri, Fotópapír látható&#10;&#10;Automatikusan generált leírás">
            <a:extLst>
              <a:ext uri="{FF2B5EF4-FFF2-40B4-BE49-F238E27FC236}">
                <a16:creationId xmlns:a16="http://schemas.microsoft.com/office/drawing/2014/main" id="{FD5858FE-BC46-1B24-9166-171DD4EA70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6622475" y="2108201"/>
            <a:ext cx="5115100" cy="383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929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6A6338C-48B9-D376-6FC5-49C9F37E8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6297433" cy="1450757"/>
          </a:xfrm>
        </p:spPr>
        <p:txBody>
          <a:bodyPr>
            <a:normAutofit fontScale="90000"/>
          </a:bodyPr>
          <a:lstStyle/>
          <a:p>
            <a:r>
              <a:rPr lang="hu-HU" sz="4400" b="1" dirty="0"/>
              <a:t>Zsigmondy Vilmos a magyar mélykútfúró ipar megteremtője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317EC00-10D5-3210-0186-E7843C893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6067000" cy="4052902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hu-HU" dirty="0"/>
              <a:t>Zsigmondy Vilmos (1821-1888) találékonysága, kísérletezési kedve, szívós kitartása nyitotta meg a kútfúrás fejlődésének útját. Új és hasznos tant hirdetett arról, hogyan lehet a föld alól nagy mennyiségben jó vizet előteremteni.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dirty="0"/>
              <a:t>Nemcsak hirdette, de meg is valósította, példát mutatott, sőt tudományosan is megalapozta tanítását. Ő az úttörője a tudományos alapokra helyezett vízfeltárásra irányuló tevékenységnek.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dirty="0"/>
              <a:t>Ő az első fúrómérnök – vagy ahogy magát nevezte „fúrász” – akinek nagy sikerei új korszakot jelentettek nemcsak a hazai, de az európai mélyfúrások történetében is.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3CA37CD6-D1D4-3DFE-321A-CA27167C0F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7077" y="0"/>
            <a:ext cx="4774923" cy="636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14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6A6338C-48B9-D376-6FC5-49C9F37E8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376" y="71739"/>
            <a:ext cx="10382898" cy="1450757"/>
          </a:xfrm>
        </p:spPr>
        <p:txBody>
          <a:bodyPr>
            <a:normAutofit/>
          </a:bodyPr>
          <a:lstStyle/>
          <a:p>
            <a:r>
              <a:rPr lang="hu-HU" sz="3200" b="1" dirty="0"/>
              <a:t>Zsigmondy Vilmos a magyar mélykútfúró ipar megteremtője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317EC00-10D5-3210-0186-E7843C893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4593306" cy="1824607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hu-HU" dirty="0"/>
              <a:t>1894-ben Ybl Miklós által tervezett ivókút.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dirty="0"/>
              <a:t>Áttelepítették a Széchenyi hegyre, ahol emlékműként most is áll.</a:t>
            </a:r>
          </a:p>
          <a:p>
            <a:pPr>
              <a:buFont typeface="Wingdings" panose="05000000000000000000" pitchFamily="2" charset="2"/>
              <a:buChar char="§"/>
            </a:pPr>
            <a:endParaRPr lang="hu-HU" dirty="0"/>
          </a:p>
          <a:p>
            <a:pPr>
              <a:buFont typeface="Wingdings" panose="05000000000000000000" pitchFamily="2" charset="2"/>
              <a:buChar char="§"/>
            </a:pPr>
            <a:endParaRPr lang="hu-H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221DFDB-4C26-3140-8C44-66F2FDB96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751" y="1737360"/>
            <a:ext cx="5848764" cy="4323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Kép 5" descr="A képen szöveg, emléktábla, Emléktábla, Betűtípus látható&#10;&#10;Automatikusan generált leírás">
            <a:extLst>
              <a:ext uri="{FF2B5EF4-FFF2-40B4-BE49-F238E27FC236}">
                <a16:creationId xmlns:a16="http://schemas.microsoft.com/office/drawing/2014/main" id="{CFCDCFA5-7F47-AA8E-413B-FE009CEB43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375" y="3767599"/>
            <a:ext cx="4266573" cy="2293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08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6A6338C-48B9-D376-6FC5-49C9F37E8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8116294" cy="1450757"/>
          </a:xfrm>
        </p:spPr>
        <p:txBody>
          <a:bodyPr>
            <a:normAutofit/>
          </a:bodyPr>
          <a:lstStyle/>
          <a:p>
            <a:r>
              <a:rPr lang="hu-HU" sz="4400" b="1" dirty="0"/>
              <a:t>Zsigmondy Vilmos utáni korszak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317EC00-10D5-3210-0186-E7843C893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4998720" cy="3760891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hu-HU" dirty="0"/>
              <a:t>Zsigmondy Vilmos 1876-ban átadta vállalatát unokaöccsének, aki munkáinak régóta fő részese és a fúrások végrehajtásában „jobb keze” volt.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dirty="0"/>
              <a:t>Az általa előkészített feladatok végrehajtása, a megkeresések megválaszolása most már a 28 éves Zsigmondy Bélára várt, aki éppen ebben az időben kezdte meg mérnöki pályafutását, amikor a legnagyobb érdeklődés indult meg az artézi kutak iránt.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dirty="0"/>
              <a:t>Hódmezővásárhely – 1883</a:t>
            </a:r>
          </a:p>
          <a:p>
            <a:pPr>
              <a:buFont typeface="Wingdings" panose="05000000000000000000" pitchFamily="2" charset="2"/>
              <a:buChar char="§"/>
            </a:pPr>
            <a:endParaRPr lang="hu-HU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E5371EB-7A14-350F-DA39-28421CD11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112" y="2108201"/>
            <a:ext cx="5015391" cy="3760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4125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6A6338C-48B9-D376-6FC5-49C9F37E8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8116294" cy="1450757"/>
          </a:xfrm>
        </p:spPr>
        <p:txBody>
          <a:bodyPr>
            <a:normAutofit/>
          </a:bodyPr>
          <a:lstStyle/>
          <a:p>
            <a:r>
              <a:rPr lang="hu-HU" sz="4400" b="1" dirty="0"/>
              <a:t>Zsigmondy Vilmos utáni korszak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317EC00-10D5-3210-0186-E7843C893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4998720" cy="4088413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hu-HU" dirty="0"/>
              <a:t>A 80-as évek végén szaporodott ugyan hazánkban az évenkénti fúrások száma. A 90-es években azonban valóságos kútfúrási láz fogja el az Alföldieket.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dirty="0"/>
              <a:t> Halaváts Gyula kimutatása szerint 1890-ben 73, 1891-ben 122, 1892-ben pedig 182 helyen fúrtak artézi kutat az Alföldön.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u-HU" dirty="0"/>
              <a:t>Az egyre növekvő kútszám indokolta, hogy a kivitelezés és a földtani értékelés munkája mérnök és geológus között fel legyen osztva. E munkamegosztás Zsigmondy Béla mérnök és Halaváts Gyula geológus között mondhatjuk mintaszerű volt – mind a kivitelezés, mind pedig a földtani, vízföldtani értékelés területén mindketten maradandót alkottak. 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5D85D8C0-4D20-3F9B-2759-B809C9F6A9AF}"/>
              </a:ext>
            </a:extLst>
          </p:cNvPr>
          <p:cNvSpPr txBox="1"/>
          <p:nvPr/>
        </p:nvSpPr>
        <p:spPr>
          <a:xfrm>
            <a:off x="7359588" y="2582746"/>
            <a:ext cx="332912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EE7338"/>
              </a:buClr>
              <a:buFont typeface="Wingdings" panose="05000000000000000000" pitchFamily="2" charset="2"/>
              <a:buChar char="§"/>
            </a:pPr>
            <a:r>
              <a:rPr lang="hu-HU" sz="2000" dirty="0"/>
              <a:t>A Soós család</a:t>
            </a:r>
          </a:p>
          <a:p>
            <a:pPr marL="285750" indent="-285750">
              <a:lnSpc>
                <a:spcPct val="150000"/>
              </a:lnSpc>
              <a:buClr>
                <a:srgbClr val="EE7338"/>
              </a:buClr>
              <a:buFont typeface="Wingdings" panose="05000000000000000000" pitchFamily="2" charset="2"/>
              <a:buChar char="§"/>
            </a:pPr>
            <a:r>
              <a:rPr lang="hu-HU" sz="2000" dirty="0"/>
              <a:t>A kútfúró </a:t>
            </a:r>
            <a:r>
              <a:rPr lang="hu-HU" sz="2000" dirty="0" err="1"/>
              <a:t>Almássyak</a:t>
            </a:r>
            <a:endParaRPr lang="hu-HU" sz="2000" dirty="0"/>
          </a:p>
          <a:p>
            <a:pPr marL="285750" indent="-285750">
              <a:lnSpc>
                <a:spcPct val="150000"/>
              </a:lnSpc>
              <a:buClr>
                <a:srgbClr val="EE7338"/>
              </a:buClr>
              <a:buFont typeface="Wingdings" panose="05000000000000000000" pitchFamily="2" charset="2"/>
              <a:buChar char="§"/>
            </a:pPr>
            <a:r>
              <a:rPr lang="hu-HU" sz="2000" dirty="0"/>
              <a:t>Baráth család</a:t>
            </a:r>
          </a:p>
          <a:p>
            <a:pPr marL="285750" indent="-285750">
              <a:lnSpc>
                <a:spcPct val="150000"/>
              </a:lnSpc>
              <a:buClr>
                <a:srgbClr val="EE7338"/>
              </a:buClr>
              <a:buFont typeface="Wingdings" panose="05000000000000000000" pitchFamily="2" charset="2"/>
              <a:buChar char="§"/>
            </a:pPr>
            <a:r>
              <a:rPr lang="hu-HU" sz="2000" dirty="0"/>
              <a:t>Bauer János</a:t>
            </a:r>
          </a:p>
          <a:p>
            <a:pPr marL="285750" indent="-285750">
              <a:lnSpc>
                <a:spcPct val="150000"/>
              </a:lnSpc>
              <a:buClr>
                <a:srgbClr val="EE7338"/>
              </a:buClr>
              <a:buFont typeface="Wingdings" panose="05000000000000000000" pitchFamily="2" charset="2"/>
              <a:buChar char="§"/>
            </a:pPr>
            <a:r>
              <a:rPr lang="hu-HU" sz="2000" dirty="0" err="1"/>
              <a:t>Prónay</a:t>
            </a:r>
            <a:r>
              <a:rPr lang="hu-HU" sz="2000" dirty="0"/>
              <a:t> család</a:t>
            </a:r>
          </a:p>
          <a:p>
            <a:pPr marL="285750" indent="-285750">
              <a:lnSpc>
                <a:spcPct val="150000"/>
              </a:lnSpc>
              <a:buClr>
                <a:srgbClr val="EE7338"/>
              </a:buClr>
              <a:buFont typeface="Wingdings" panose="05000000000000000000" pitchFamily="2" charset="2"/>
              <a:buChar char="§"/>
            </a:pPr>
            <a:r>
              <a:rPr lang="hu-HU" sz="2000" dirty="0" err="1"/>
              <a:t>Kapurnyik</a:t>
            </a:r>
            <a:r>
              <a:rPr lang="hu-HU" sz="2000" dirty="0"/>
              <a:t> János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5978066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RegularSeed_2SEEDS">
      <a:dk1>
        <a:srgbClr val="000000"/>
      </a:dk1>
      <a:lt1>
        <a:srgbClr val="FFFFFF"/>
      </a:lt1>
      <a:dk2>
        <a:srgbClr val="3D2229"/>
      </a:dk2>
      <a:lt2>
        <a:srgbClr val="E2E5E8"/>
      </a:lt2>
      <a:accent1>
        <a:srgbClr val="D56A17"/>
      </a:accent1>
      <a:accent2>
        <a:srgbClr val="E72D29"/>
      </a:accent2>
      <a:accent3>
        <a:srgbClr val="B8A221"/>
      </a:accent3>
      <a:accent4>
        <a:srgbClr val="14B4A3"/>
      </a:accent4>
      <a:accent5>
        <a:srgbClr val="29ADE7"/>
      </a:accent5>
      <a:accent6>
        <a:srgbClr val="174CD5"/>
      </a:accent6>
      <a:hlink>
        <a:srgbClr val="3F87BF"/>
      </a:hlink>
      <a:folHlink>
        <a:srgbClr val="7F7F7F"/>
      </a:folHlink>
    </a:clrScheme>
    <a:fontScheme name="Retrospect">
      <a:majorFont>
        <a:latin typeface="Avenir Next LT Pro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venir Next LT Pro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TM04033925[[fn=Cseppecske]]</Template>
  <TotalTime>1757</TotalTime>
  <Words>582</Words>
  <Application>Microsoft Office PowerPoint</Application>
  <PresentationFormat>Szélesvásznú</PresentationFormat>
  <Paragraphs>49</Paragraphs>
  <Slides>12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8" baseType="lpstr">
      <vt:lpstr>Arial</vt:lpstr>
      <vt:lpstr>Avenir Next LT Pro</vt:lpstr>
      <vt:lpstr>Avenir Next LT Pro Light</vt:lpstr>
      <vt:lpstr>Calibri</vt:lpstr>
      <vt:lpstr>Wingdings</vt:lpstr>
      <vt:lpstr>RetrospectVTI</vt:lpstr>
      <vt:lpstr>A vízkutatás története Magyarországon </vt:lpstr>
      <vt:lpstr>A vízkútfúrás története Zsigmondy Vilmosig</vt:lpstr>
      <vt:lpstr>A vízkútfúrás története Zsigmondy Vilmosig</vt:lpstr>
      <vt:lpstr>A vízkútfúrás története Zsigmondy Vilmosig</vt:lpstr>
      <vt:lpstr>A vízkútfúrás története Zsigmondy Vilmosig</vt:lpstr>
      <vt:lpstr>Zsigmondy Vilmos a magyar mélykútfúró ipar megteremtője</vt:lpstr>
      <vt:lpstr>Zsigmondy Vilmos a magyar mélykútfúró ipar megteremtője</vt:lpstr>
      <vt:lpstr>Zsigmondy Vilmos utáni korszak</vt:lpstr>
      <vt:lpstr>Zsigmondy Vilmos utáni korszak</vt:lpstr>
      <vt:lpstr>Zsigmondy Vilmos utáni korszak</vt:lpstr>
      <vt:lpstr>Az első világháború után új lendületet vesz a magyar vízkutató ipar. Bevezetésre kerülnek a jobb- és balöblítéses rotary technológiák.   Több mint százezer új kút fúrásával a század közepére majdnem minden településen biztosított lesz az egészséges ivóvízellátás.</vt:lpstr>
      <vt:lpstr>Köszönöm a figyelmet!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Hévíz felhasználásával történő földgázfelhasználás csökkentése egy kisvárosban</dc:title>
  <dc:creator>Vadászi Marianna</dc:creator>
  <cp:lastModifiedBy>Vadászi Marianna</cp:lastModifiedBy>
  <cp:revision>10</cp:revision>
  <dcterms:created xsi:type="dcterms:W3CDTF">2023-03-11T17:09:13Z</dcterms:created>
  <dcterms:modified xsi:type="dcterms:W3CDTF">2023-06-28T19:57:51Z</dcterms:modified>
</cp:coreProperties>
</file>