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3" r:id="rId3"/>
    <p:sldId id="276" r:id="rId4"/>
    <p:sldId id="277" r:id="rId5"/>
    <p:sldId id="278" r:id="rId6"/>
    <p:sldId id="274" r:id="rId7"/>
    <p:sldId id="279" r:id="rId8"/>
    <p:sldId id="275" r:id="rId9"/>
    <p:sldId id="280" r:id="rId10"/>
    <p:sldId id="281" r:id="rId11"/>
    <p:sldId id="258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F5A"/>
    <a:srgbClr val="E78A78"/>
    <a:srgbClr val="A46F45"/>
    <a:srgbClr val="E88977"/>
    <a:srgbClr val="FFFFFF"/>
    <a:srgbClr val="CD7158"/>
    <a:srgbClr val="C96E5C"/>
    <a:srgbClr val="EE7338"/>
    <a:srgbClr val="282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81994-8209-44AF-916D-B982AB5ED475}" v="22" dt="2023-06-28T19:57:42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dászi Marianna" userId="a07e6228-0f45-4bce-8ab3-7591dd5e4ebc" providerId="ADAL" clId="{6E281994-8209-44AF-916D-B982AB5ED475}"/>
    <pc:docChg chg="undo custSel addSld delSld modSld sldOrd">
      <pc:chgData name="Vadászi Marianna" userId="a07e6228-0f45-4bce-8ab3-7591dd5e4ebc" providerId="ADAL" clId="{6E281994-8209-44AF-916D-B982AB5ED475}" dt="2023-06-28T19:57:42.499" v="330" actId="20577"/>
      <pc:docMkLst>
        <pc:docMk/>
      </pc:docMkLst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1414941699" sldId="257"/>
        </pc:sldMkLst>
      </pc:sldChg>
      <pc:sldChg chg="addSp delSp modSp add del mod addAnim">
        <pc:chgData name="Vadászi Marianna" userId="a07e6228-0f45-4bce-8ab3-7591dd5e4ebc" providerId="ADAL" clId="{6E281994-8209-44AF-916D-B982AB5ED475}" dt="2023-06-28T19:57:42.499" v="330" actId="20577"/>
        <pc:sldMkLst>
          <pc:docMk/>
          <pc:sldMk cId="3890017653" sldId="258"/>
        </pc:sldMkLst>
        <pc:spChg chg="mod">
          <ac:chgData name="Vadászi Marianna" userId="a07e6228-0f45-4bce-8ab3-7591dd5e4ebc" providerId="ADAL" clId="{6E281994-8209-44AF-916D-B982AB5ED475}" dt="2023-06-28T19:57:42.499" v="330" actId="20577"/>
          <ac:spMkLst>
            <pc:docMk/>
            <pc:sldMk cId="3890017653" sldId="258"/>
            <ac:spMk id="2" creationId="{1AD0114B-0368-1F4A-48BC-E83EDAF48154}"/>
          </ac:spMkLst>
        </pc:spChg>
        <pc:spChg chg="mod">
          <ac:chgData name="Vadászi Marianna" userId="a07e6228-0f45-4bce-8ab3-7591dd5e4ebc" providerId="ADAL" clId="{6E281994-8209-44AF-916D-B982AB5ED475}" dt="2023-06-28T19:55:27.102" v="324" actId="962"/>
          <ac:spMkLst>
            <pc:docMk/>
            <pc:sldMk cId="3890017653" sldId="258"/>
            <ac:spMk id="3" creationId="{E0AF4C41-E3F8-5785-E027-550948FD289C}"/>
          </ac:spMkLst>
        </pc:spChg>
        <pc:spChg chg="del">
          <ac:chgData name="Vadászi Marianna" userId="a07e6228-0f45-4bce-8ab3-7591dd5e4ebc" providerId="ADAL" clId="{6E281994-8209-44AF-916D-B982AB5ED475}" dt="2023-06-28T19:54:58.557" v="320" actId="26606"/>
          <ac:spMkLst>
            <pc:docMk/>
            <pc:sldMk cId="3890017653" sldId="258"/>
            <ac:spMk id="20" creationId="{A9286AD2-18A9-4868-A4E3-7A2097A20810}"/>
          </ac:spMkLst>
        </pc:spChg>
        <pc:spChg chg="add">
          <ac:chgData name="Vadászi Marianna" userId="a07e6228-0f45-4bce-8ab3-7591dd5e4ebc" providerId="ADAL" clId="{6E281994-8209-44AF-916D-B982AB5ED475}" dt="2023-06-28T19:54:58.557" v="320" actId="26606"/>
          <ac:spMkLst>
            <pc:docMk/>
            <pc:sldMk cId="3890017653" sldId="258"/>
            <ac:spMk id="27" creationId="{A9286AD2-18A9-4868-A4E3-7A2097A20810}"/>
          </ac:spMkLst>
        </pc:spChg>
        <pc:picChg chg="del">
          <ac:chgData name="Vadászi Marianna" userId="a07e6228-0f45-4bce-8ab3-7591dd5e4ebc" providerId="ADAL" clId="{6E281994-8209-44AF-916D-B982AB5ED475}" dt="2023-06-28T19:54:31.281" v="313" actId="478"/>
          <ac:picMkLst>
            <pc:docMk/>
            <pc:sldMk cId="3890017653" sldId="258"/>
            <ac:picMk id="4" creationId="{AE2F0F71-C8A8-6F79-7A0A-A7EAE1832B59}"/>
          </ac:picMkLst>
        </pc:picChg>
        <pc:picChg chg="add del mod">
          <ac:chgData name="Vadászi Marianna" userId="a07e6228-0f45-4bce-8ab3-7591dd5e4ebc" providerId="ADAL" clId="{6E281994-8209-44AF-916D-B982AB5ED475}" dt="2023-06-28T19:54:29.463" v="312" actId="478"/>
          <ac:picMkLst>
            <pc:docMk/>
            <pc:sldMk cId="3890017653" sldId="258"/>
            <ac:picMk id="5" creationId="{522B2DCA-6001-73B2-3013-8DF8E11C3249}"/>
          </ac:picMkLst>
        </pc:picChg>
        <pc:picChg chg="add mod modCrop">
          <ac:chgData name="Vadászi Marianna" userId="a07e6228-0f45-4bce-8ab3-7591dd5e4ebc" providerId="ADAL" clId="{6E281994-8209-44AF-916D-B982AB5ED475}" dt="2023-06-28T19:55:27.102" v="323" actId="27614"/>
          <ac:picMkLst>
            <pc:docMk/>
            <pc:sldMk cId="3890017653" sldId="258"/>
            <ac:picMk id="6" creationId="{DFA1561B-FBAA-20AA-D58B-EB00B5853BD1}"/>
          </ac:picMkLst>
        </pc:picChg>
        <pc:cxnChg chg="del">
          <ac:chgData name="Vadászi Marianna" userId="a07e6228-0f45-4bce-8ab3-7591dd5e4ebc" providerId="ADAL" clId="{6E281994-8209-44AF-916D-B982AB5ED475}" dt="2023-06-28T19:54:58.557" v="320" actId="26606"/>
          <ac:cxnSpMkLst>
            <pc:docMk/>
            <pc:sldMk cId="3890017653" sldId="258"/>
            <ac:cxnSpMk id="22" creationId="{E7A7CD63-7EC3-44F3-95D0-595C4019FF24}"/>
          </ac:cxnSpMkLst>
        </pc:cxnChg>
        <pc:cxnChg chg="add">
          <ac:chgData name="Vadászi Marianna" userId="a07e6228-0f45-4bce-8ab3-7591dd5e4ebc" providerId="ADAL" clId="{6E281994-8209-44AF-916D-B982AB5ED475}" dt="2023-06-28T19:54:58.557" v="320" actId="26606"/>
          <ac:cxnSpMkLst>
            <pc:docMk/>
            <pc:sldMk cId="3890017653" sldId="258"/>
            <ac:cxnSpMk id="29" creationId="{E7A7CD63-7EC3-44F3-95D0-595C4019FF24}"/>
          </ac:cxnSpMkLst>
        </pc:cxnChg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265193390" sldId="259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3659100802" sldId="260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1361182678" sldId="261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1190436157" sldId="262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4083696549" sldId="263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2884379502" sldId="264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1065406141" sldId="266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2947231935" sldId="267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4065659384" sldId="268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62996375" sldId="269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1947015932" sldId="270"/>
        </pc:sldMkLst>
      </pc:sldChg>
      <pc:sldChg chg="add del">
        <pc:chgData name="Vadászi Marianna" userId="a07e6228-0f45-4bce-8ab3-7591dd5e4ebc" providerId="ADAL" clId="{6E281994-8209-44AF-916D-B982AB5ED475}" dt="2023-06-28T19:56:00.617" v="329" actId="47"/>
        <pc:sldMkLst>
          <pc:docMk/>
          <pc:sldMk cId="849787404" sldId="271"/>
        </pc:sldMkLst>
      </pc:sldChg>
      <pc:sldChg chg="addSp modSp mod">
        <pc:chgData name="Vadászi Marianna" userId="a07e6228-0f45-4bce-8ab3-7591dd5e4ebc" providerId="ADAL" clId="{6E281994-8209-44AF-916D-B982AB5ED475}" dt="2023-06-28T19:42:01.488" v="24" actId="27636"/>
        <pc:sldMkLst>
          <pc:docMk/>
          <pc:sldMk cId="121314794" sldId="274"/>
        </pc:sldMkLst>
        <pc:spChg chg="mod">
          <ac:chgData name="Vadászi Marianna" userId="a07e6228-0f45-4bce-8ab3-7591dd5e4ebc" providerId="ADAL" clId="{6E281994-8209-44AF-916D-B982AB5ED475}" dt="2023-06-28T19:40:13.385" v="5" actId="27636"/>
          <ac:spMkLst>
            <pc:docMk/>
            <pc:sldMk cId="121314794" sldId="274"/>
            <ac:spMk id="2" creationId="{B6A6338C-48B9-D376-6FC5-49C9F37E8053}"/>
          </ac:spMkLst>
        </pc:spChg>
        <pc:spChg chg="mod">
          <ac:chgData name="Vadászi Marianna" userId="a07e6228-0f45-4bce-8ab3-7591dd5e4ebc" providerId="ADAL" clId="{6E281994-8209-44AF-916D-B982AB5ED475}" dt="2023-06-28T19:42:01.488" v="24" actId="27636"/>
          <ac:spMkLst>
            <pc:docMk/>
            <pc:sldMk cId="121314794" sldId="274"/>
            <ac:spMk id="3" creationId="{1317EC00-10D5-3210-0186-E7843C89355E}"/>
          </ac:spMkLst>
        </pc:spChg>
        <pc:picChg chg="add mod">
          <ac:chgData name="Vadászi Marianna" userId="a07e6228-0f45-4bce-8ab3-7591dd5e4ebc" providerId="ADAL" clId="{6E281994-8209-44AF-916D-B982AB5ED475}" dt="2023-06-28T19:40:19.753" v="6" actId="1076"/>
          <ac:picMkLst>
            <pc:docMk/>
            <pc:sldMk cId="121314794" sldId="274"/>
            <ac:picMk id="4" creationId="{3CA37CD6-D1D4-3DFE-321A-CA27167C0F02}"/>
          </ac:picMkLst>
        </pc:picChg>
      </pc:sldChg>
      <pc:sldChg chg="addSp delSp modSp mod ord">
        <pc:chgData name="Vadászi Marianna" userId="a07e6228-0f45-4bce-8ab3-7591dd5e4ebc" providerId="ADAL" clId="{6E281994-8209-44AF-916D-B982AB5ED475}" dt="2023-06-28T19:45:55.209" v="212" actId="5793"/>
        <pc:sldMkLst>
          <pc:docMk/>
          <pc:sldMk cId="524125115" sldId="275"/>
        </pc:sldMkLst>
        <pc:spChg chg="mod">
          <ac:chgData name="Vadászi Marianna" userId="a07e6228-0f45-4bce-8ab3-7591dd5e4ebc" providerId="ADAL" clId="{6E281994-8209-44AF-916D-B982AB5ED475}" dt="2023-06-28T19:44:53.448" v="170" actId="14100"/>
          <ac:spMkLst>
            <pc:docMk/>
            <pc:sldMk cId="524125115" sldId="275"/>
            <ac:spMk id="2" creationId="{B6A6338C-48B9-D376-6FC5-49C9F37E8053}"/>
          </ac:spMkLst>
        </pc:spChg>
        <pc:spChg chg="mod">
          <ac:chgData name="Vadászi Marianna" userId="a07e6228-0f45-4bce-8ab3-7591dd5e4ebc" providerId="ADAL" clId="{6E281994-8209-44AF-916D-B982AB5ED475}" dt="2023-06-28T19:45:55.209" v="212" actId="5793"/>
          <ac:spMkLst>
            <pc:docMk/>
            <pc:sldMk cId="524125115" sldId="275"/>
            <ac:spMk id="3" creationId="{1317EC00-10D5-3210-0186-E7843C89355E}"/>
          </ac:spMkLst>
        </pc:spChg>
        <pc:picChg chg="del">
          <ac:chgData name="Vadászi Marianna" userId="a07e6228-0f45-4bce-8ab3-7591dd5e4ebc" providerId="ADAL" clId="{6E281994-8209-44AF-916D-B982AB5ED475}" dt="2023-06-28T19:40:02.423" v="0" actId="21"/>
          <ac:picMkLst>
            <pc:docMk/>
            <pc:sldMk cId="524125115" sldId="275"/>
            <ac:picMk id="4" creationId="{2E2AD41E-E9D2-6D62-07AC-57FB33489010}"/>
          </ac:picMkLst>
        </pc:picChg>
        <pc:picChg chg="add mod">
          <ac:chgData name="Vadászi Marianna" userId="a07e6228-0f45-4bce-8ab3-7591dd5e4ebc" providerId="ADAL" clId="{6E281994-8209-44AF-916D-B982AB5ED475}" dt="2023-06-28T19:44:50.366" v="169" actId="1076"/>
          <ac:picMkLst>
            <pc:docMk/>
            <pc:sldMk cId="524125115" sldId="275"/>
            <ac:picMk id="2050" creationId="{FE5371EB-7A14-350F-DA39-28421CD11EB1}"/>
          </ac:picMkLst>
        </pc:picChg>
      </pc:sldChg>
      <pc:sldChg chg="addSp delSp modSp add mod">
        <pc:chgData name="Vadászi Marianna" userId="a07e6228-0f45-4bce-8ab3-7591dd5e4ebc" providerId="ADAL" clId="{6E281994-8209-44AF-916D-B982AB5ED475}" dt="2023-06-28T19:44:05.800" v="159" actId="14100"/>
        <pc:sldMkLst>
          <pc:docMk/>
          <pc:sldMk cId="1556208337" sldId="279"/>
        </pc:sldMkLst>
        <pc:spChg chg="mod">
          <ac:chgData name="Vadászi Marianna" userId="a07e6228-0f45-4bce-8ab3-7591dd5e4ebc" providerId="ADAL" clId="{6E281994-8209-44AF-916D-B982AB5ED475}" dt="2023-06-28T19:42:11.643" v="27" actId="404"/>
          <ac:spMkLst>
            <pc:docMk/>
            <pc:sldMk cId="1556208337" sldId="279"/>
            <ac:spMk id="2" creationId="{B6A6338C-48B9-D376-6FC5-49C9F37E8053}"/>
          </ac:spMkLst>
        </pc:spChg>
        <pc:spChg chg="mod">
          <ac:chgData name="Vadászi Marianna" userId="a07e6228-0f45-4bce-8ab3-7591dd5e4ebc" providerId="ADAL" clId="{6E281994-8209-44AF-916D-B982AB5ED475}" dt="2023-06-28T19:43:57.054" v="154" actId="14100"/>
          <ac:spMkLst>
            <pc:docMk/>
            <pc:sldMk cId="1556208337" sldId="279"/>
            <ac:spMk id="3" creationId="{1317EC00-10D5-3210-0186-E7843C89355E}"/>
          </ac:spMkLst>
        </pc:spChg>
        <pc:picChg chg="del">
          <ac:chgData name="Vadászi Marianna" userId="a07e6228-0f45-4bce-8ab3-7591dd5e4ebc" providerId="ADAL" clId="{6E281994-8209-44AF-916D-B982AB5ED475}" dt="2023-06-28T19:40:48.397" v="8" actId="478"/>
          <ac:picMkLst>
            <pc:docMk/>
            <pc:sldMk cId="1556208337" sldId="279"/>
            <ac:picMk id="4" creationId="{3CA37CD6-D1D4-3DFE-321A-CA27167C0F02}"/>
          </ac:picMkLst>
        </pc:picChg>
        <pc:picChg chg="add mod">
          <ac:chgData name="Vadászi Marianna" userId="a07e6228-0f45-4bce-8ab3-7591dd5e4ebc" providerId="ADAL" clId="{6E281994-8209-44AF-916D-B982AB5ED475}" dt="2023-06-28T19:44:05.800" v="159" actId="14100"/>
          <ac:picMkLst>
            <pc:docMk/>
            <pc:sldMk cId="1556208337" sldId="279"/>
            <ac:picMk id="6" creationId="{CFCDCFA5-7F47-AA8E-413B-FE009CEB43FE}"/>
          </ac:picMkLst>
        </pc:picChg>
        <pc:picChg chg="add mod">
          <ac:chgData name="Vadászi Marianna" userId="a07e6228-0f45-4bce-8ab3-7591dd5e4ebc" providerId="ADAL" clId="{6E281994-8209-44AF-916D-B982AB5ED475}" dt="2023-06-28T19:40:58.445" v="11" actId="1076"/>
          <ac:picMkLst>
            <pc:docMk/>
            <pc:sldMk cId="1556208337" sldId="279"/>
            <ac:picMk id="1026" creationId="{5221DFDB-4C26-3140-8C44-66F2FDB9667E}"/>
          </ac:picMkLst>
        </pc:picChg>
      </pc:sldChg>
      <pc:sldChg chg="addSp delSp modSp add mod">
        <pc:chgData name="Vadászi Marianna" userId="a07e6228-0f45-4bce-8ab3-7591dd5e4ebc" providerId="ADAL" clId="{6E281994-8209-44AF-916D-B982AB5ED475}" dt="2023-06-28T19:48:59.376" v="302" actId="1076"/>
        <pc:sldMkLst>
          <pc:docMk/>
          <pc:sldMk cId="459780667" sldId="280"/>
        </pc:sldMkLst>
        <pc:spChg chg="mod">
          <ac:chgData name="Vadászi Marianna" userId="a07e6228-0f45-4bce-8ab3-7591dd5e4ebc" providerId="ADAL" clId="{6E281994-8209-44AF-916D-B982AB5ED475}" dt="2023-06-28T19:47:24.284" v="220" actId="27636"/>
          <ac:spMkLst>
            <pc:docMk/>
            <pc:sldMk cId="459780667" sldId="280"/>
            <ac:spMk id="3" creationId="{1317EC00-10D5-3210-0186-E7843C89355E}"/>
          </ac:spMkLst>
        </pc:spChg>
        <pc:spChg chg="add mod">
          <ac:chgData name="Vadászi Marianna" userId="a07e6228-0f45-4bce-8ab3-7591dd5e4ebc" providerId="ADAL" clId="{6E281994-8209-44AF-916D-B982AB5ED475}" dt="2023-06-28T19:48:59.376" v="302" actId="1076"/>
          <ac:spMkLst>
            <pc:docMk/>
            <pc:sldMk cId="459780667" sldId="280"/>
            <ac:spMk id="4" creationId="{5D85D8C0-4D20-3F9B-2759-B809C9F6A9AF}"/>
          </ac:spMkLst>
        </pc:spChg>
        <pc:picChg chg="del">
          <ac:chgData name="Vadászi Marianna" userId="a07e6228-0f45-4bce-8ab3-7591dd5e4ebc" providerId="ADAL" clId="{6E281994-8209-44AF-916D-B982AB5ED475}" dt="2023-06-28T19:45:28.412" v="177" actId="478"/>
          <ac:picMkLst>
            <pc:docMk/>
            <pc:sldMk cId="459780667" sldId="280"/>
            <ac:picMk id="2050" creationId="{FE5371EB-7A14-350F-DA39-28421CD11EB1}"/>
          </ac:picMkLst>
        </pc:picChg>
      </pc:sldChg>
      <pc:sldChg chg="add">
        <pc:chgData name="Vadászi Marianna" userId="a07e6228-0f45-4bce-8ab3-7591dd5e4ebc" providerId="ADAL" clId="{6E281994-8209-44AF-916D-B982AB5ED475}" dt="2023-06-28T19:51:25.929" v="311" actId="2890"/>
        <pc:sldMkLst>
          <pc:docMk/>
          <pc:sldMk cId="2254653910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2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4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5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4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7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3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7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4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1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7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1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90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0114B-0368-1F4A-48BC-E83EDAF48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3970" y="622839"/>
            <a:ext cx="4951287" cy="25704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vízkutatás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története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Magyarországon</a:t>
            </a:r>
            <a:b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0AF4C41-E3F8-5785-E027-550948FD2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971" y="3664673"/>
            <a:ext cx="4829101" cy="78529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Vadászi Marianna</a:t>
            </a:r>
            <a:endParaRPr lang="hu-H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Bitay Endre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72C176C-713F-1EAB-09CC-9DF978CC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606" y="4996546"/>
            <a:ext cx="3440601" cy="123861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9659B6C-7245-E1A4-DC99-BAEE8A0B6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053" y="4866200"/>
            <a:ext cx="1121650" cy="1415332"/>
          </a:xfrm>
          <a:prstGeom prst="rect">
            <a:avLst/>
          </a:prstGeom>
        </p:spPr>
      </p:pic>
      <p:pic>
        <p:nvPicPr>
          <p:cNvPr id="14" name="Tartalom helye 4" descr="A képen kültéri, füst, levegő, rakéta látható&#10;&#10;Automatikusan generált leírás">
            <a:extLst>
              <a:ext uri="{FF2B5EF4-FFF2-40B4-BE49-F238E27FC236}">
                <a16:creationId xmlns:a16="http://schemas.microsoft.com/office/drawing/2014/main" id="{938637F8-620E-57EE-95A5-87955B0D4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00" r="7089" b="2"/>
          <a:stretch/>
        </p:blipFill>
        <p:spPr>
          <a:xfrm rot="5400000">
            <a:off x="463456" y="166632"/>
            <a:ext cx="5806052" cy="618521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486001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672A3B1-8EDA-4659-B988-1CE1EBCB0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59986CF4-E28D-0628-4693-A8B42C193CCF}"/>
              </a:ext>
            </a:extLst>
          </p:cNvPr>
          <p:cNvSpPr txBox="1">
            <a:spLocks/>
          </p:cNvSpPr>
          <p:nvPr/>
        </p:nvSpPr>
        <p:spPr>
          <a:xfrm>
            <a:off x="8016536" y="6400799"/>
            <a:ext cx="4175462" cy="382023"/>
          </a:xfrm>
          <a:prstGeom prst="rect">
            <a:avLst/>
          </a:prstGeom>
          <a:solidFill>
            <a:srgbClr val="282728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1900"/>
              <a:t>Resicabánya, 2023. 04. 01.</a:t>
            </a:r>
          </a:p>
        </p:txBody>
      </p:sp>
    </p:spTree>
    <p:extLst>
      <p:ext uri="{BB962C8B-B14F-4D97-AF65-F5344CB8AC3E}">
        <p14:creationId xmlns:p14="http://schemas.microsoft.com/office/powerpoint/2010/main" val="203132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116294" cy="1450757"/>
          </a:xfrm>
        </p:spPr>
        <p:txBody>
          <a:bodyPr>
            <a:normAutofit/>
          </a:bodyPr>
          <a:lstStyle/>
          <a:p>
            <a:r>
              <a:rPr lang="hu-HU" sz="4400" b="1" dirty="0"/>
              <a:t>Zsigmondy Vilmos utáni korszak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998720" cy="408841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80-as évek végén szaporodott ugyan hazánkban az évenkénti fúrások száma. A 90-es években azonban valóságos kútfúrási láz fogja el az Alföldieket.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Halaváts Gyula kimutatása szerint 1890-ben 73, 1891-ben 122, 1892-ben pedig 182 helyen fúrtak artézi kutat az Alföldön.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Az egyre növekvő kútszám indokolta, hogy a kivitelezés és a földtani értékelés munkája mérnök és geológus között fel legyen osztva. E munkamegosztás Zsigmondy Béla mérnök és Halaváts Gyula geológus között mondhatjuk mintaszerű volt – mind a kivitelezés, mind pedig a földtani, vízföldtani értékelés területén mindketten maradandót alkottak.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D85D8C0-4D20-3F9B-2759-B809C9F6A9AF}"/>
              </a:ext>
            </a:extLst>
          </p:cNvPr>
          <p:cNvSpPr txBox="1"/>
          <p:nvPr/>
        </p:nvSpPr>
        <p:spPr>
          <a:xfrm>
            <a:off x="7359588" y="2582746"/>
            <a:ext cx="33291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A Soós család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A kútfúró </a:t>
            </a:r>
            <a:r>
              <a:rPr lang="hu-HU" sz="2000" dirty="0" err="1"/>
              <a:t>Almássyak</a:t>
            </a:r>
            <a:endParaRPr lang="hu-HU" sz="2000" dirty="0"/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Baráth család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Bauer János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 err="1"/>
              <a:t>Prónay</a:t>
            </a:r>
            <a:r>
              <a:rPr lang="hu-HU" sz="2000" dirty="0"/>
              <a:t> család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 err="1"/>
              <a:t>Kapurnyik</a:t>
            </a:r>
            <a:r>
              <a:rPr lang="hu-HU" sz="2000" dirty="0"/>
              <a:t> János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4653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D0114B-0368-1F4A-48BC-E83EDAF48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hu-HU" sz="2600" dirty="0"/>
              <a:t>Az első világháború után új lendületet vesz a magyar vízkutató ipar. Bevezetésre kerülnek a jobb- </a:t>
            </a:r>
            <a:r>
              <a:rPr lang="hu-HU" sz="2600"/>
              <a:t>és balöblítéses </a:t>
            </a:r>
            <a:r>
              <a:rPr lang="hu-HU" sz="2600" dirty="0" err="1"/>
              <a:t>rotary</a:t>
            </a:r>
            <a:r>
              <a:rPr lang="hu-HU" sz="2600" dirty="0"/>
              <a:t> technológiák. </a:t>
            </a:r>
            <a:br>
              <a:rPr lang="hu-HU" sz="2600" dirty="0"/>
            </a:br>
            <a:br>
              <a:rPr lang="hu-HU" sz="2600" dirty="0"/>
            </a:br>
            <a:r>
              <a:rPr lang="hu-HU" sz="2600" dirty="0"/>
              <a:t>Több mint százezer új kút fúrásával a század közepére majdnem minden településen biztosított lesz az egészséges ivóvízellátás.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0AF4C41-E3F8-5785-E027-550948FD2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Ártézi kút 1880-ból</a:t>
            </a:r>
          </a:p>
        </p:txBody>
      </p:sp>
      <p:pic>
        <p:nvPicPr>
          <p:cNvPr id="6" name="Kép 5" descr="A képen kültéri, fa, ég, növény látható&#10;&#10;Automatikusan generált leírás">
            <a:extLst>
              <a:ext uri="{FF2B5EF4-FFF2-40B4-BE49-F238E27FC236}">
                <a16:creationId xmlns:a16="http://schemas.microsoft.com/office/drawing/2014/main" id="{DFA1561B-FBAA-20AA-D58B-EB00B585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1" r="33416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0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01BB1A3-3404-36C2-4C9C-92FFD54C8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786" y="516836"/>
            <a:ext cx="3100136" cy="1960234"/>
          </a:xfrm>
        </p:spPr>
        <p:txBody>
          <a:bodyPr>
            <a:normAutofit/>
          </a:bodyPr>
          <a:lstStyle/>
          <a:p>
            <a:r>
              <a:rPr lang="hu-HU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 </a:t>
            </a:r>
          </a:p>
        </p:txBody>
      </p:sp>
      <p:pic>
        <p:nvPicPr>
          <p:cNvPr id="5" name="Tartalom helye 4" descr="A képen kültéri, füst, levegő, rakéta látható&#10;&#10;Automatikusan generált leírás">
            <a:extLst>
              <a:ext uri="{FF2B5EF4-FFF2-40B4-BE49-F238E27FC236}">
                <a16:creationId xmlns:a16="http://schemas.microsoft.com/office/drawing/2014/main" id="{663AE488-73F5-077A-58F1-80A1EC318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0" r="7089" b="2"/>
          <a:stretch/>
        </p:blipFill>
        <p:spPr>
          <a:xfrm rot="5400000">
            <a:off x="626635" y="-626636"/>
            <a:ext cx="6858000" cy="81112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30145" y="2633962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51C068B3-38C4-E6A0-05DE-5324484E9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600" y="3099991"/>
            <a:ext cx="1490508" cy="188076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BD972C3-CD44-5C8B-0C27-1589E7BBC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786" y="5446787"/>
            <a:ext cx="3312785" cy="11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4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/>
              <a:t>A vízkútfúrás története Zsigmondy Vilmosig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455622" cy="37608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800" dirty="0"/>
              <a:t>1825 Ugod, Eszterházy grófi nemzetsége, Vadkertpuszta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800" dirty="0"/>
              <a:t>13,2 m mély, szénsavval, konyhasót és kevés jódot is tartalmazott, fürdő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425682-EA77-649F-F910-A90EC776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101" y="2167591"/>
            <a:ext cx="4628788" cy="37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5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996509" cy="1450757"/>
          </a:xfrm>
        </p:spPr>
        <p:txBody>
          <a:bodyPr>
            <a:normAutofit/>
          </a:bodyPr>
          <a:lstStyle/>
          <a:p>
            <a:r>
              <a:rPr lang="hu-HU" sz="4400" b="1" dirty="0"/>
              <a:t>A vízkútfúrás története Zsigmondy Vilmosig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59" y="2172033"/>
            <a:ext cx="5682654" cy="376089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400" dirty="0" err="1"/>
              <a:t>Ugodi</a:t>
            </a:r>
            <a:r>
              <a:rPr lang="hu-HU" sz="2400" dirty="0"/>
              <a:t> kút kivitelezése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A kút létesítése igen egyszerű eszközökkel történt merev vasrúdra erősített véső ejtegetésével történt a lemélyítés.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Ejtegetés közben az aknában lévő munkások kisebb fogásokkal körbe forgatta a fúrórudazatot, így az 20-30 leejtés után az eredeti irányba fordult vissza.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AE8415-A14C-7E29-BDC7-F070CD22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189" y="286603"/>
            <a:ext cx="4455622" cy="60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1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996509" cy="1450757"/>
          </a:xfrm>
        </p:spPr>
        <p:txBody>
          <a:bodyPr>
            <a:normAutofit/>
          </a:bodyPr>
          <a:lstStyle/>
          <a:p>
            <a:r>
              <a:rPr lang="hu-HU" sz="4400" b="1" dirty="0"/>
              <a:t>A vízkútfúrás története Zsigmondy Vilmosig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95939"/>
            <a:ext cx="4455622" cy="35731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800" dirty="0"/>
              <a:t>A kútfúrás leírása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E57AED5-1858-343B-1DDE-1DCE4978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027" y="286603"/>
            <a:ext cx="4112846" cy="55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6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459884" cy="1450757"/>
          </a:xfrm>
        </p:spPr>
        <p:txBody>
          <a:bodyPr>
            <a:normAutofit/>
          </a:bodyPr>
          <a:lstStyle/>
          <a:p>
            <a:r>
              <a:rPr lang="hu-HU" sz="4400" b="1" dirty="0"/>
              <a:t>A vízkútfúrás története Zsigmondy Vilmosig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455622" cy="37608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800" dirty="0"/>
              <a:t>Az </a:t>
            </a:r>
            <a:r>
              <a:rPr lang="hu-HU" sz="2800" dirty="0" err="1"/>
              <a:t>ugodi</a:t>
            </a:r>
            <a:r>
              <a:rPr lang="hu-HU" sz="2800" dirty="0"/>
              <a:t> kút újraélesztése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  <p:pic>
        <p:nvPicPr>
          <p:cNvPr id="6" name="Kép 5" descr="A képen víz, tó, kültéri, Fotópapír látható&#10;&#10;Automatikusan generált leírás">
            <a:extLst>
              <a:ext uri="{FF2B5EF4-FFF2-40B4-BE49-F238E27FC236}">
                <a16:creationId xmlns:a16="http://schemas.microsoft.com/office/drawing/2014/main" id="{FD5858FE-BC46-1B24-9166-171DD4EA7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22475" y="2108201"/>
            <a:ext cx="5115100" cy="38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2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297433" cy="1450757"/>
          </a:xfrm>
        </p:spPr>
        <p:txBody>
          <a:bodyPr>
            <a:normAutofit fontScale="90000"/>
          </a:bodyPr>
          <a:lstStyle/>
          <a:p>
            <a:r>
              <a:rPr lang="hu-HU" sz="4400" b="1" dirty="0"/>
              <a:t>Zsigmondy Vilmos a magyar mélykútfúró ipar megteremtője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067000" cy="405290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Zsigmondy Vilmos (1821-1888) találékonysága, kísérletezési kedve, szívós kitartása nyitotta meg a kútfúrás fejlődésének útját. Új és hasznos tant hirdetett arról, hogyan lehet a föld alól nagy mennyiségben jó vizet előteremteni.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Nemcsak hirdette, de meg is valósította, példát mutatott, sőt tudományosan is megalapozta tanítását. Ő az úttörője a tudományos alapokra helyezett vízfeltárásra irányuló tevékenységnek.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Ő az első fúrómérnök – vagy ahogy magát nevezte „fúrász” – akinek nagy sikerei új korszakot jelentettek nemcsak a hazai, de az európai mélyfúrások történetében is.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CA37CD6-D1D4-3DFE-321A-CA27167C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77" y="0"/>
            <a:ext cx="4774923" cy="63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76" y="71739"/>
            <a:ext cx="10382898" cy="1450757"/>
          </a:xfrm>
        </p:spPr>
        <p:txBody>
          <a:bodyPr>
            <a:normAutofit/>
          </a:bodyPr>
          <a:lstStyle/>
          <a:p>
            <a:r>
              <a:rPr lang="hu-HU" sz="3200" b="1" dirty="0"/>
              <a:t>Zsigmondy Vilmos a magyar mélykútfúró ipar megteremtője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593306" cy="18246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1894-ben Ybl Miklós által tervezett ivókút.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Áttelepítették a Széchenyi hegyre, ahol emlékműként most is áll.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21DFDB-4C26-3140-8C44-66F2FDB9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51" y="1737360"/>
            <a:ext cx="5848764" cy="43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A képen szöveg, emléktábla, Emléktábla, Betűtípus látható&#10;&#10;Automatikusan generált leírás">
            <a:extLst>
              <a:ext uri="{FF2B5EF4-FFF2-40B4-BE49-F238E27FC236}">
                <a16:creationId xmlns:a16="http://schemas.microsoft.com/office/drawing/2014/main" id="{CFCDCFA5-7F47-AA8E-413B-FE009CEB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75" y="3767599"/>
            <a:ext cx="4266573" cy="22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0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116294" cy="1450757"/>
          </a:xfrm>
        </p:spPr>
        <p:txBody>
          <a:bodyPr>
            <a:normAutofit/>
          </a:bodyPr>
          <a:lstStyle/>
          <a:p>
            <a:r>
              <a:rPr lang="hu-HU" sz="4400" b="1" dirty="0"/>
              <a:t>Zsigmondy Vilmos utáni korszak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998720" cy="37608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Zsigmondy Vilmos 1876-ban átadta vállalatát unokaöccsének, aki munkáinak régóta fő részese és a fúrások végrehajtásában „jobb keze” volt.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Az általa előkészített feladatok végrehajtása, a megkeresések megválaszolása most már a 28 éves Zsigmondy Bélára várt, aki éppen ebben az időben kezdte meg mérnöki pályafutását, amikor a legnagyobb érdeklődés indult meg az artézi kutak iránt.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Hódmezővásárhely – 1883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5371EB-7A14-350F-DA39-28421CD1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12" y="2108201"/>
            <a:ext cx="5015391" cy="37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2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A6338C-48B9-D376-6FC5-49C9F37E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116294" cy="1450757"/>
          </a:xfrm>
        </p:spPr>
        <p:txBody>
          <a:bodyPr>
            <a:normAutofit/>
          </a:bodyPr>
          <a:lstStyle/>
          <a:p>
            <a:r>
              <a:rPr lang="hu-HU" sz="4400" b="1" dirty="0"/>
              <a:t>Zsigmondy Vilmos utáni korszak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17EC00-10D5-3210-0186-E7843C89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998720" cy="408841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80-as évek végén szaporodott ugyan hazánkban az évenkénti fúrások száma. A 90-es években azonban valóságos kútfúrási láz fogja el az Alföldieket.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Halaváts Gyula kimutatása szerint 1890-ben 73, 1891-ben 122, 1892-ben pedig 182 helyen fúrtak artézi kutat az Alföldön.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Az egyre növekvő kútszám indokolta, hogy a kivitelezés és a földtani értékelés munkája mérnök és geológus között fel legyen osztva. E munkamegosztás Zsigmondy Béla mérnök és Halaváts Gyula geológus között mondhatjuk mintaszerű volt – mind a kivitelezés, mind pedig a földtani, vízföldtani értékelés területén mindketten maradandót alkottak.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D85D8C0-4D20-3F9B-2759-B809C9F6A9AF}"/>
              </a:ext>
            </a:extLst>
          </p:cNvPr>
          <p:cNvSpPr txBox="1"/>
          <p:nvPr/>
        </p:nvSpPr>
        <p:spPr>
          <a:xfrm>
            <a:off x="7359588" y="2582746"/>
            <a:ext cx="33291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A Soós család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A kútfúró </a:t>
            </a:r>
            <a:r>
              <a:rPr lang="hu-HU" sz="2000" dirty="0" err="1"/>
              <a:t>Almássyak</a:t>
            </a:r>
            <a:endParaRPr lang="hu-HU" sz="2000" dirty="0"/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Baráth család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/>
              <a:t>Bauer János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 err="1"/>
              <a:t>Prónay</a:t>
            </a:r>
            <a:r>
              <a:rPr lang="hu-HU" sz="2000" dirty="0"/>
              <a:t> család</a:t>
            </a:r>
          </a:p>
          <a:p>
            <a:pPr marL="285750" indent="-285750">
              <a:lnSpc>
                <a:spcPct val="150000"/>
              </a:lnSpc>
              <a:buClr>
                <a:srgbClr val="EE7338"/>
              </a:buClr>
              <a:buFont typeface="Wingdings" panose="05000000000000000000" pitchFamily="2" charset="2"/>
              <a:buChar char="§"/>
            </a:pPr>
            <a:r>
              <a:rPr lang="hu-HU" sz="2000" dirty="0" err="1"/>
              <a:t>Kapurnyik</a:t>
            </a:r>
            <a:r>
              <a:rPr lang="hu-HU" sz="2000" dirty="0"/>
              <a:t> János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597806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1757</TotalTime>
  <Words>582</Words>
  <Application>Microsoft Office PowerPoint</Application>
  <PresentationFormat>Szélesvásznú</PresentationFormat>
  <Paragraphs>49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Avenir Next LT Pro</vt:lpstr>
      <vt:lpstr>Avenir Next LT Pro Light</vt:lpstr>
      <vt:lpstr>Calibri</vt:lpstr>
      <vt:lpstr>Wingdings</vt:lpstr>
      <vt:lpstr>RetrospectVTI</vt:lpstr>
      <vt:lpstr>A vízkutatás története Magyarországon </vt:lpstr>
      <vt:lpstr>A vízkútfúrás története Zsigmondy Vilmosig</vt:lpstr>
      <vt:lpstr>A vízkútfúrás története Zsigmondy Vilmosig</vt:lpstr>
      <vt:lpstr>A vízkútfúrás története Zsigmondy Vilmosig</vt:lpstr>
      <vt:lpstr>A vízkútfúrás története Zsigmondy Vilmosig</vt:lpstr>
      <vt:lpstr>Zsigmondy Vilmos a magyar mélykútfúró ipar megteremtője</vt:lpstr>
      <vt:lpstr>Zsigmondy Vilmos a magyar mélykútfúró ipar megteremtője</vt:lpstr>
      <vt:lpstr>Zsigmondy Vilmos utáni korszak</vt:lpstr>
      <vt:lpstr>Zsigmondy Vilmos utáni korszak</vt:lpstr>
      <vt:lpstr>Zsigmondy Vilmos utáni korszak</vt:lpstr>
      <vt:lpstr>Az első világháború után új lendületet vesz a magyar vízkutató ipar. Bevezetésre kerülnek a jobb- és balöblítéses rotary technológiák.   Több mint százezer új kút fúrásával a század közepére majdnem minden településen biztosított lesz az egészséges ivóvízellátás.</vt:lpstr>
      <vt:lpstr>Köszönöm a figyelmet!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Hévíz felhasználásával történő földgázfelhasználás csökkentése egy kisvárosban</dc:title>
  <dc:creator>Vadászi Marianna</dc:creator>
  <cp:lastModifiedBy>Vadászi Marianna</cp:lastModifiedBy>
  <cp:revision>10</cp:revision>
  <dcterms:created xsi:type="dcterms:W3CDTF">2023-03-11T17:09:13Z</dcterms:created>
  <dcterms:modified xsi:type="dcterms:W3CDTF">2023-06-28T19:57:51Z</dcterms:modified>
</cp:coreProperties>
</file>